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13" y="-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A5787-09A6-4BCD-A065-C2FB221E1D7D}" type="datetimeFigureOut">
              <a:rPr kumimoji="1" lang="ja-JP" altLang="en-US" smtClean="0"/>
              <a:t>2016/5/25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23F93-ECC5-4F40-8333-8882F2B2D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5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5608" y="8686432"/>
            <a:ext cx="2972393" cy="4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BAAD4A4-5BE8-4CD4-9EA1-AD41D59228AC}" type="slidenum">
              <a:rPr kumimoji="0" lang="en-US" altLang="ja-JP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ja-JP" sz="120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9FB4-0331-42B2-8686-4FFF0D3A89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6773F-89BE-4651-B672-B8017D0A88C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0B67-AC52-4761-801C-C5F8D4819A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0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FDDED-C7AD-4DE6-8455-E00DDC5116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35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A039-5015-4FCC-A663-AFA4D72B2A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FC12E-B066-4A45-BA07-281A1E60F90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6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2E471-22C4-408F-A6D3-A910A584C59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3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3BD89-3D17-43C1-B1DD-9E7FF97B98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A558-69C0-4514-BDBF-410C6101BB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11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77C7-B8E8-4ACC-AA38-EB855A2C57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3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68DC-3980-4AA0-9D75-A32230D4B40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8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4295A-90B4-486B-99FE-AC1336FE3B2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94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395536" y="476672"/>
            <a:ext cx="8424936" cy="2376264"/>
          </a:xfrm>
          <a:prstGeom prst="roundRect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altLang="ja-JP" sz="12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3573016"/>
            <a:ext cx="8284344" cy="23271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</a:t>
            </a:r>
            <a:endParaRPr lang="en-US" altLang="ja-JP" sz="48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利益相反関係にある企業などは</a:t>
            </a:r>
            <a:endParaRPr lang="en-US" altLang="ja-JP" sz="48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ありません。</a:t>
            </a:r>
            <a:endParaRPr lang="en-US" altLang="ja-JP" sz="48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96648" y="2196153"/>
            <a:ext cx="5038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32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筆頭演者氏名：　○○　○○</a:t>
            </a:r>
            <a:endParaRPr kumimoji="0" lang="en-US" altLang="ja-JP" sz="32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15131" y="491188"/>
            <a:ext cx="60452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日本アクセス研究会</a:t>
            </a:r>
            <a:r>
              <a:rPr kumimoji="0" lang="en-US" altLang="ja-JP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0" lang="en-US" altLang="ja-JP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5400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endParaRPr kumimoji="0" lang="en-US" altLang="ja-JP" sz="1400" dirty="0" smtClean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0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3</cp:revision>
  <dcterms:created xsi:type="dcterms:W3CDTF">2016-05-25T05:15:13Z</dcterms:created>
  <dcterms:modified xsi:type="dcterms:W3CDTF">2016-05-25T05:28:31Z</dcterms:modified>
</cp:coreProperties>
</file>